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279" r:id="rId3"/>
    <p:sldId id="281" r:id="rId4"/>
    <p:sldId id="282" r:id="rId5"/>
    <p:sldId id="272" r:id="rId6"/>
    <p:sldId id="274" r:id="rId7"/>
    <p:sldId id="276" r:id="rId8"/>
    <p:sldId id="275" r:id="rId9"/>
    <p:sldId id="283" r:id="rId10"/>
    <p:sldId id="284" r:id="rId11"/>
    <p:sldId id="288" r:id="rId12"/>
    <p:sldId id="285" r:id="rId13"/>
    <p:sldId id="286" r:id="rId14"/>
    <p:sldId id="287" r:id="rId15"/>
    <p:sldId id="277" r:id="rId16"/>
    <p:sldId id="27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C639-F2F0-4DCE-9E83-DF1FAE34C0BE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AEBB-031C-424D-ACD5-EAE10A75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3A1ED-D0B7-49D3-8F0F-4D838F926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9A994-047A-4097-BBAA-68F34A0903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A5DD79-4968-4F4C-9AFB-E200B16647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899592" y="476672"/>
            <a:ext cx="7968844" cy="593612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эксперимент\доброта през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75252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4738" y="196282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Доброта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Презентацию выполнили ученики 6 класса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Руководитель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Нигматуллина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Ф.Р.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600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424936" cy="666936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Поговорки о доброте</a:t>
            </a:r>
          </a:p>
          <a:p>
            <a:pPr algn="ctr"/>
            <a:r>
              <a:rPr lang="ru-RU" dirty="0" smtClean="0"/>
              <a:t>Красота до вечера, а доброта  навек.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Хороший цветок и пчёлка летит.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добра </a:t>
            </a:r>
            <a:r>
              <a:rPr lang="ru-RU" dirty="0" err="1" smtClean="0"/>
              <a:t>добра</a:t>
            </a:r>
            <a:r>
              <a:rPr lang="ru-RU" dirty="0" smtClean="0"/>
              <a:t> не ищут.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 не без добрых людей.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Доброму – добрая память.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Добрый пёс на ветер не лает. 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Добрый привет и кошке приятен.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Добрым – добрая слава.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1" cy="6336704"/>
          </a:xfrm>
        </p:spPr>
        <p:txBody>
          <a:bodyPr/>
          <a:lstStyle/>
          <a:p>
            <a:r>
              <a:rPr lang="ru-RU" sz="2800" dirty="0" smtClean="0"/>
              <a:t>Было опрошено 40 человек.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Знаете ли вы что такое доброта?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35 человек – «ДА»</a:t>
            </a:r>
            <a:br>
              <a:rPr lang="ru-RU" sz="2800" dirty="0" smtClean="0"/>
            </a:br>
            <a:r>
              <a:rPr lang="ru-RU" sz="2800" dirty="0" smtClean="0"/>
              <a:t>5 человек – воздержались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Проявляете ли доброту и милосердие?</a:t>
            </a:r>
            <a:br>
              <a:rPr lang="ru-RU" sz="2800" dirty="0" smtClean="0"/>
            </a:br>
            <a:r>
              <a:rPr lang="ru-RU" sz="2800" dirty="0" smtClean="0"/>
              <a:t>38 человек – «Да»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85184"/>
            <a:ext cx="7622232" cy="177281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Доброта</a:t>
            </a:r>
            <a:r>
              <a:rPr lang="ru-RU" sz="2800" dirty="0" smtClean="0"/>
              <a:t> –это когда проявляешь заботу о старших, когда помогаешь донести сумку до учительской</a:t>
            </a:r>
            <a:endParaRPr lang="ru-RU" sz="2800" dirty="0"/>
          </a:p>
        </p:txBody>
      </p:sp>
      <p:pic>
        <p:nvPicPr>
          <p:cNvPr id="4" name="Picture 2" descr="C:\Users\шр\Desktop\фотки\юбилей района\PC0500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-35430"/>
            <a:ext cx="6191919" cy="464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800200"/>
          </a:xfrm>
        </p:spPr>
        <p:txBody>
          <a:bodyPr/>
          <a:lstStyle/>
          <a:p>
            <a:pPr algn="l"/>
            <a:r>
              <a:rPr lang="ru-RU" sz="2800" dirty="0" smtClean="0"/>
              <a:t>Накормить наших братьев меньших, не обязательно своих –тоже  </a:t>
            </a:r>
            <a:r>
              <a:rPr lang="ru-RU" sz="2800" dirty="0" smtClean="0">
                <a:solidFill>
                  <a:srgbClr val="FF0000"/>
                </a:solidFill>
              </a:rPr>
              <a:t>доброта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DCIM\100OLYMP\P3020003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49" y="731838"/>
            <a:ext cx="463230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Мы помогаем накрывать в столовой не только младшим, но и старшим товарищам.</a:t>
            </a:r>
            <a:endParaRPr lang="ru-RU" sz="2400" dirty="0"/>
          </a:p>
        </p:txBody>
      </p:sp>
      <p:pic>
        <p:nvPicPr>
          <p:cNvPr id="4" name="Picture 3" descr="C:\Users\шр\Desktop\фотки\юбилей района\PC0500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2" descr="C:\Users\шр\Desktop\фотки\юбилей района\PC05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953" y="0"/>
            <a:ext cx="4624047" cy="346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49685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1152127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Потому что мы – волонтеры!        И этим мы гордимся!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DCIM\100OLYMP\P30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zuluk-school3.ucoz.ru/janvar/83715366_dobro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58197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52968" y="404664"/>
            <a:ext cx="7479471" cy="57554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u="sng" dirty="0" smtClean="0"/>
              <a:t>Вывод</a:t>
            </a:r>
          </a:p>
          <a:p>
            <a:r>
              <a:rPr lang="ru-RU" sz="2400" dirty="0" smtClean="0"/>
              <a:t>     </a:t>
            </a:r>
            <a:r>
              <a:rPr lang="ru-RU" sz="2800" dirty="0" smtClean="0"/>
              <a:t>Без </a:t>
            </a:r>
            <a:r>
              <a:rPr lang="ru-RU" sz="2800" dirty="0"/>
              <a:t>Доброты,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нам </a:t>
            </a:r>
            <a:r>
              <a:rPr lang="ru-RU" sz="2800" dirty="0"/>
              <a:t>было б слишком тесно,</a:t>
            </a:r>
            <a:br>
              <a:rPr lang="ru-RU" sz="2800" dirty="0"/>
            </a:br>
            <a:r>
              <a:rPr lang="ru-RU" sz="2800" dirty="0"/>
              <a:t>    Без Доброты, нам было бы темно...</a:t>
            </a:r>
            <a:br>
              <a:rPr lang="ru-RU" sz="2800" dirty="0"/>
            </a:br>
            <a:r>
              <a:rPr lang="ru-RU" sz="2800" dirty="0"/>
              <a:t>    Лишь с Добротой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/>
              <a:t>хватает в сердце места,</a:t>
            </a:r>
            <a:br>
              <a:rPr lang="ru-RU" sz="2800" dirty="0"/>
            </a:br>
            <a:r>
              <a:rPr lang="ru-RU" sz="2800" dirty="0"/>
              <a:t>    Чтобы любить и помнить всё равно...</a:t>
            </a:r>
            <a:br>
              <a:rPr lang="ru-RU" sz="2800" dirty="0"/>
            </a:br>
            <a:r>
              <a:rPr lang="ru-RU" sz="2800" dirty="0"/>
              <a:t>    Лишь с Добротой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способны </a:t>
            </a:r>
            <a:r>
              <a:rPr lang="ru-RU" sz="2800" dirty="0"/>
              <a:t>к Состраданию,</a:t>
            </a:r>
            <a:br>
              <a:rPr lang="ru-RU" sz="2800" dirty="0"/>
            </a:br>
            <a:r>
              <a:rPr lang="ru-RU" sz="2800" dirty="0"/>
              <a:t>    И Милосердию готовы век служить,</a:t>
            </a:r>
            <a:br>
              <a:rPr lang="ru-RU" sz="2800" dirty="0"/>
            </a:br>
            <a:r>
              <a:rPr lang="ru-RU" sz="2800" dirty="0"/>
              <a:t>    И чтобы быть Подобием...</a:t>
            </a:r>
            <a:r>
              <a:rPr lang="ru-RU" sz="2800" dirty="0" err="1"/>
              <a:t>созданью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Необходимо с добрым сердцем жить</a:t>
            </a:r>
            <a:r>
              <a:rPr lang="ru-RU" sz="2800" dirty="0" smtClean="0"/>
              <a:t>!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		  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38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416824" cy="5040559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Введение.</a:t>
            </a:r>
          </a:p>
          <a:p>
            <a:r>
              <a:rPr lang="ru-RU" sz="3200" dirty="0" smtClean="0"/>
              <a:t>Мы начали изучать произведение Валентина Распутина «Уроки французского». Героиня произведения Лидия Михайловна- это воплощение доброты. Качество человека, проявленное в 20 веке. И задались вопросом «А есть ли она, доброта,  в нас, в людях 21 века?»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936104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Проект «Доброта 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200799" cy="4032447"/>
          </a:xfrm>
        </p:spPr>
        <p:txBody>
          <a:bodyPr/>
          <a:lstStyle/>
          <a:p>
            <a:r>
              <a:rPr lang="ru-RU" dirty="0" smtClean="0"/>
              <a:t>Задачи :</a:t>
            </a:r>
          </a:p>
          <a:p>
            <a:r>
              <a:rPr lang="ru-RU" dirty="0" smtClean="0"/>
              <a:t>-найти высказывания, пословицы и поговорки о доброте</a:t>
            </a:r>
          </a:p>
          <a:p>
            <a:r>
              <a:rPr lang="ru-RU" dirty="0" smtClean="0"/>
              <a:t>- узнать у учащихся школы,  знают ли они что такое доброта ?</a:t>
            </a:r>
          </a:p>
          <a:p>
            <a:r>
              <a:rPr lang="ru-RU" dirty="0" smtClean="0"/>
              <a:t>-проявляют ли они доброту и милосердие 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440160"/>
          </a:xfrm>
        </p:spPr>
        <p:txBody>
          <a:bodyPr/>
          <a:lstStyle/>
          <a:p>
            <a:r>
              <a:rPr lang="ru-RU" sz="2800" dirty="0" smtClean="0"/>
              <a:t>Цель исследования:</a:t>
            </a:r>
            <a:br>
              <a:rPr lang="ru-RU" sz="2800" dirty="0" smtClean="0"/>
            </a:br>
            <a:r>
              <a:rPr lang="ru-RU" sz="2800" dirty="0" smtClean="0"/>
              <a:t>найти ответ на вопрос «Проявляете ли вы доброту?»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60648"/>
            <a:ext cx="7550224" cy="6408712"/>
          </a:xfrm>
        </p:spPr>
        <p:txBody>
          <a:bodyPr/>
          <a:lstStyle/>
          <a:p>
            <a:pPr algn="l"/>
            <a:r>
              <a:rPr lang="ru-RU" sz="2400" dirty="0" smtClean="0"/>
              <a:t>                         Гипотеза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Доброта спасет мир.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Доброта –это тепло, свет и мир.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C:\Users\111\Desktop\1776721000a1f3adcb326b2992e6aa73f75fa8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4623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8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68712"/>
            <a:ext cx="5976664" cy="60016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12700" dir="528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     Человек </a:t>
            </a:r>
            <a:r>
              <a:rPr lang="ru-RU" sz="3200" b="1" dirty="0">
                <a:solidFill>
                  <a:schemeClr val="bg1"/>
                </a:solidFill>
              </a:rPr>
              <a:t>должен жить в сфере добра. Эта сфера добра в значительной степени создается им самим. Она создается из его добрых дел, добрых чувств, добрых воздействий на окружающую среду, памяти на добро.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                       </a:t>
            </a:r>
            <a:r>
              <a:rPr lang="ru-RU" sz="3200" b="1" dirty="0"/>
              <a:t>              </a:t>
            </a:r>
            <a:r>
              <a:rPr lang="ru-RU" sz="3200" b="1" dirty="0" smtClean="0"/>
              <a:t>          		    							</a:t>
            </a:r>
            <a:r>
              <a:rPr lang="ru-RU" sz="3200" b="1" dirty="0" err="1" smtClean="0">
                <a:solidFill>
                  <a:schemeClr val="bg1"/>
                </a:solidFill>
              </a:rPr>
              <a:t>Д.С.Лихачев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210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Segoe Script" pitchFamily="34" charset="0"/>
              </a:rPr>
              <a:t>Что же такое доброта?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24300" y="188640"/>
            <a:ext cx="5010150" cy="6059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/>
                </a:solidFill>
                <a:latin typeface="Segoe Script" pitchFamily="34" charset="0"/>
                <a:cs typeface="Times New Roman" pitchFamily="18" charset="0"/>
              </a:rPr>
              <a:t>Доброта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проявление искренних, добрых чувств по отношению к кому или чему-либо.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2" name="Picture 2" descr="C:\Users\111\Desktop\hands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73630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913"/>
            <a:ext cx="8754938" cy="633643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Умей чувствовать рядом с собой человека, умей читать его душу, увидеть в его глазах радость, беду, несчастье, горе. (В.А. Сухомлинский)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поверить в добро, надо начать делать его. (Лев Толстой)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Тот, кто сеет зло, пожинает раскаянье. (Саади)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 хочешь знать страха, не чини зла. (</a:t>
            </a:r>
            <a:r>
              <a:rPr lang="ru-RU" sz="3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Кабус</a:t>
            </a: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громоздит злодейство на злодейство, свой множит страх. (Сенека)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злых людей полна тревог. (Дидро)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один злой человек не бывает счастлив. (Ювенал)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4451" cy="17728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Отрывки стихотворений о доброте: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7525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чтоб после себя не корить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том, что сделал кому-то больно,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добрым на свете быть,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Злого в мире и так довольно. 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ru-RU" sz="3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Э. Асадов</a:t>
            </a:r>
            <a:endParaRPr lang="ru-RU" sz="3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Верю я, придёт пора.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подлости и злобы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Одолеет дух добра.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sz="3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Пастернак</a:t>
            </a:r>
            <a:endParaRPr lang="ru-RU" sz="3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0"/>
            <a:ext cx="8352928" cy="6597352"/>
          </a:xfrm>
        </p:spPr>
        <p:txBody>
          <a:bodyPr/>
          <a:lstStyle/>
          <a:p>
            <a:pPr fontAlgn="base"/>
            <a:r>
              <a:rPr lang="ru-RU" sz="2400" b="0" dirty="0" smtClean="0"/>
              <a:t>Пословицы о доброте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0" dirty="0" smtClean="0"/>
              <a:t>Добрый друг лучше ста родственников.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Добрым быть – добрым и слыть.</a:t>
            </a:r>
            <a:br>
              <a:rPr lang="ru-RU" sz="2000" b="0" dirty="0" smtClean="0"/>
            </a:br>
            <a:r>
              <a:rPr lang="ru-RU" sz="2000" b="0" dirty="0" smtClean="0"/>
              <a:t> Доброго держись, а от худого отдались.</a:t>
            </a:r>
            <a:br>
              <a:rPr lang="ru-RU" sz="2000" b="0" dirty="0" smtClean="0"/>
            </a:br>
            <a:r>
              <a:rPr lang="ru-RU" sz="2000" b="0" dirty="0" smtClean="0"/>
              <a:t> Доброе братство лучше богатства. </a:t>
            </a:r>
            <a:br>
              <a:rPr lang="ru-RU" sz="2000" b="0" dirty="0" smtClean="0"/>
            </a:br>
            <a:r>
              <a:rPr lang="ru-RU" sz="2000" b="0" dirty="0" smtClean="0"/>
              <a:t>Добрый портной с запасом кроит.</a:t>
            </a:r>
            <a:br>
              <a:rPr lang="ru-RU" sz="2000" b="0" dirty="0" smtClean="0"/>
            </a:br>
            <a:r>
              <a:rPr lang="ru-RU" sz="2000" b="0" dirty="0" smtClean="0"/>
              <a:t> Доброму человеку что день – то и праздник.</a:t>
            </a:r>
            <a:br>
              <a:rPr lang="ru-RU" sz="2000" b="0" dirty="0" smtClean="0"/>
            </a:br>
            <a:r>
              <a:rPr lang="ru-RU" sz="2000" b="0" dirty="0" smtClean="0"/>
              <a:t> Доброму человеку помощь не в убыток.</a:t>
            </a:r>
            <a:br>
              <a:rPr lang="ru-RU" sz="2000" b="0" dirty="0" smtClean="0"/>
            </a:br>
            <a:r>
              <a:rPr lang="ru-RU" sz="2000" b="0" dirty="0" smtClean="0"/>
              <a:t> Добрый конь подо мною, а господь – надо мною. </a:t>
            </a:r>
            <a:br>
              <a:rPr lang="ru-RU" sz="2000" b="0" dirty="0" smtClean="0"/>
            </a:br>
            <a:r>
              <a:rPr lang="ru-RU" sz="2000" b="0" dirty="0" smtClean="0"/>
              <a:t>Добрые дела лучше мягкого пирога.</a:t>
            </a:r>
            <a:br>
              <a:rPr lang="ru-RU" sz="2000" b="0" dirty="0" smtClean="0"/>
            </a:br>
            <a:r>
              <a:rPr lang="ru-RU" sz="2000" b="0" dirty="0" smtClean="0"/>
              <a:t> Жизнь дана на добрые дела. </a:t>
            </a:r>
            <a:br>
              <a:rPr lang="ru-RU" sz="2000" b="0" dirty="0" smtClean="0"/>
            </a:br>
            <a:r>
              <a:rPr lang="ru-RU" sz="2000" b="0" dirty="0" smtClean="0"/>
              <a:t>За недобрым пойдёшь – на беду набредёшь.</a:t>
            </a:r>
            <a:r>
              <a:rPr lang="ru-RU" sz="2000" i="1" dirty="0" smtClean="0"/>
              <a:t> </a:t>
            </a:r>
            <a:br>
              <a:rPr lang="ru-RU" sz="2000" i="1" dirty="0" smtClean="0"/>
            </a:br>
            <a:r>
              <a:rPr lang="ru-RU" sz="2000" i="1" dirty="0" smtClean="0"/>
              <a:t>Добро не лихо — ходит тихо.</a:t>
            </a:r>
            <a:r>
              <a:rPr lang="ru-RU" sz="2000" b="0" i="1" dirty="0" smtClean="0"/>
              <a:t> 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i="1" dirty="0" smtClean="0"/>
              <a:t>Добро не умрет, а зло пропадет. 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i="1" dirty="0" smtClean="0"/>
              <a:t>Добро поощряй, а зло порицай. 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i="1" dirty="0" smtClean="0"/>
              <a:t>Добро сеять — добро и пожинать. 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i="1" dirty="0" smtClean="0"/>
              <a:t>Добро творить — себя веселить.</a:t>
            </a:r>
            <a:r>
              <a:rPr lang="ru-RU" sz="2000" b="0" i="1" dirty="0" smtClean="0"/>
              <a:t> 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574</TotalTime>
  <Words>376</Words>
  <Application>Microsoft Office PowerPoint</Application>
  <PresentationFormat>Экран (4:3)</PresentationFormat>
  <Paragraphs>66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Проект «Доброта »</vt:lpstr>
      <vt:lpstr>Цель исследования: найти ответ на вопрос «Проявляете ли вы доброту?»</vt:lpstr>
      <vt:lpstr>                         Гипотеза  Доброта спасет мир.   Доброта –это тепло, свет и мир.    </vt:lpstr>
      <vt:lpstr>Слайд 5</vt:lpstr>
      <vt:lpstr>Что же такое доброта?</vt:lpstr>
      <vt:lpstr>Слайд 7</vt:lpstr>
      <vt:lpstr> Отрывки стихотворений о доброте: </vt:lpstr>
      <vt:lpstr>Пословицы о доброте  Добрый друг лучше ста родственников. Добрым быть – добрым и слыть.  Доброго держись, а от худого отдались.  Доброе братство лучше богатства.  Добрый портной с запасом кроит.  Доброму человеку что день – то и праздник.  Доброму человеку помощь не в убыток.  Добрый конь подо мною, а господь – надо мною.  Добрые дела лучше мягкого пирога.  Жизнь дана на добрые дела.  За недобрым пойдёшь – на беду набредёшь.  Добро не лихо — ходит тихо.  Добро не умрет, а зло пропадет.  Добро поощряй, а зло порицай.  Добро сеять — добро и пожинать.  Добро творить — себя веселить.    </vt:lpstr>
      <vt:lpstr>Слайд 10</vt:lpstr>
      <vt:lpstr>Было опрошено 40 человек.  Знаете ли вы что такое доброта?  35 человек – «ДА» 5 человек – воздержались  Проявляете ли доброту и милосердие? 38 человек – «Да» </vt:lpstr>
      <vt:lpstr>Доброта –это когда проявляешь заботу о старших, когда помогаешь донести сумку до учительской</vt:lpstr>
      <vt:lpstr>Накормить наших братьев меньших, не обязательно своих –тоже  доброта</vt:lpstr>
      <vt:lpstr>Мы помогаем накрывать в столовой не только младшим, но и старшим товарищам.</vt:lpstr>
      <vt:lpstr>Потому что мы – волонтеры!        И этим мы гордимся!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72</cp:revision>
  <dcterms:modified xsi:type="dcterms:W3CDTF">2015-03-03T13:09:12Z</dcterms:modified>
</cp:coreProperties>
</file>